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4F4F4F"/>
    <a:srgbClr val="888888"/>
    <a:srgbClr val="E8E8E8"/>
    <a:srgbClr val="D63C2B"/>
    <a:srgbClr val="8A1D0D"/>
    <a:srgbClr val="3B130E"/>
    <a:srgbClr val="35BBE2"/>
    <a:srgbClr val="0B3A5D"/>
    <a:srgbClr val="006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8223" y="2209412"/>
            <a:ext cx="21230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Количество человек: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Еще пункт: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Количество залов: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Время проведения: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И еще один пункт:</a:t>
            </a:r>
          </a:p>
          <a:p>
            <a:pPr algn="r"/>
            <a:endParaRPr lang="ru-RU" sz="1400" i="1" dirty="0" smtClean="0">
              <a:solidFill>
                <a:schemeClr val="bg1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Стоимость: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565756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565756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565756"/>
                </a:solidFill>
              </a:rPr>
              <a:t>сайт:</a:t>
            </a:r>
            <a:endParaRPr lang="ru-RU" sz="1400" i="1" dirty="0">
              <a:solidFill>
                <a:srgbClr val="56575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939392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939392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939392"/>
                </a:solidFill>
              </a:rPr>
              <a:t>www.kit5.ru</a:t>
            </a:r>
            <a:endParaRPr lang="ru-RU" sz="1400" i="1" dirty="0">
              <a:solidFill>
                <a:srgbClr val="93939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4F4F4F"/>
                </a:solidFill>
              </a:rPr>
              <a:t>Варианты и тарифы</a:t>
            </a:r>
            <a:endParaRPr lang="ru-RU" sz="5400" b="1" dirty="0">
              <a:solidFill>
                <a:srgbClr val="4F4F4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8237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3519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54386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9989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ABABAB"/>
                </a:solidFill>
              </a:rPr>
              <a:t>Стоимость:</a:t>
            </a:r>
            <a:endParaRPr lang="ru-RU" sz="2600" b="1" i="1" dirty="0" smtClean="0">
              <a:solidFill>
                <a:srgbClr val="ABABAB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735195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ABABAB"/>
                </a:solidFill>
              </a:rPr>
              <a:t>Стоимость:</a:t>
            </a:r>
            <a:endParaRPr lang="ru-RU" sz="2600" b="1" i="1" dirty="0" smtClean="0">
              <a:solidFill>
                <a:srgbClr val="ABABAB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54386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ABABAB"/>
                </a:solidFill>
              </a:rPr>
              <a:t>Стоимость:</a:t>
            </a:r>
            <a:endParaRPr lang="ru-RU" sz="2600" b="1" i="1" dirty="0" smtClean="0">
              <a:solidFill>
                <a:srgbClr val="ABABAB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8237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4F4F4F"/>
                </a:solidFill>
              </a:rPr>
              <a:t>Вечеринка в офисе</a:t>
            </a:r>
            <a:endParaRPr lang="ru-RU" sz="2800" i="1" dirty="0">
              <a:solidFill>
                <a:srgbClr val="4F4F4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00511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888888"/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68110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ABABAB"/>
                </a:solidFill>
              </a:rPr>
              <a:t>Вечеринка в офисе</a:t>
            </a:r>
            <a:endParaRPr lang="ru-RU" sz="2800" i="1" dirty="0">
              <a:solidFill>
                <a:srgbClr val="ABABAB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20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309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315" y="2390094"/>
            <a:ext cx="2096018" cy="1024590"/>
          </a:xfrm>
          <a:prstGeom prst="round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2584502" y="2390094"/>
            <a:ext cx="0" cy="6969889"/>
          </a:xfrm>
          <a:prstGeom prst="line">
            <a:avLst/>
          </a:prstGeom>
          <a:ln w="57150" cap="rnd">
            <a:solidFill>
              <a:srgbClr val="4F4F4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076776" y="2390094"/>
            <a:ext cx="0" cy="6969889"/>
          </a:xfrm>
          <a:prstGeom prst="line">
            <a:avLst/>
          </a:prstGeom>
          <a:ln w="57150" cap="rnd">
            <a:solidFill>
              <a:srgbClr val="4F4F4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520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83009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5014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229</Words>
  <Application>Microsoft Office PowerPoint</Application>
  <PresentationFormat>Произвольный</PresentationFormat>
  <Paragraphs>43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12</cp:revision>
  <dcterms:created xsi:type="dcterms:W3CDTF">2011-06-17T23:30:18Z</dcterms:created>
  <dcterms:modified xsi:type="dcterms:W3CDTF">2011-06-20T20:22:10Z</dcterms:modified>
</cp:coreProperties>
</file>